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t>2021-03-13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/>
              <a:t>ㅅ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77455" y="5517232"/>
            <a:ext cx="5142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주문정보 메뉴 각 열 출력할 정보 첨부파일 참조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690101"/>
            <a:ext cx="9040393" cy="4683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F03EF3A-2425-4A05-A8D9-3BC6346B6BBE}"/>
              </a:ext>
            </a:extLst>
          </p:cNvPr>
          <p:cNvSpPr txBox="1"/>
          <p:nvPr/>
        </p:nvSpPr>
        <p:spPr>
          <a:xfrm>
            <a:off x="179512" y="190745"/>
            <a:ext cx="3482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주문정보 </a:t>
            </a:r>
            <a:r>
              <a:rPr lang="en-US" altLang="ko-KR" dirty="0"/>
              <a:t>– </a:t>
            </a:r>
            <a:r>
              <a:rPr lang="ko-KR" altLang="en-US" dirty="0"/>
              <a:t>각 메뉴 열 정보정리</a:t>
            </a:r>
          </a:p>
        </p:txBody>
      </p:sp>
    </p:spTree>
    <p:extLst>
      <p:ext uri="{BB962C8B-B14F-4D97-AF65-F5344CB8AC3E}">
        <p14:creationId xmlns:p14="http://schemas.microsoft.com/office/powerpoint/2010/main" val="1279602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51920" y="5373216"/>
            <a:ext cx="38924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주문정보 출력할 열 정리되면</a:t>
            </a:r>
            <a:endParaRPr lang="en-US" altLang="ko-KR" dirty="0">
              <a:solidFill>
                <a:srgbClr val="FF0000"/>
              </a:solidFill>
            </a:endParaRPr>
          </a:p>
          <a:p>
            <a:r>
              <a:rPr lang="ko-KR" altLang="en-US" dirty="0">
                <a:solidFill>
                  <a:srgbClr val="FF0000"/>
                </a:solidFill>
              </a:rPr>
              <a:t>업로드 액셀양식 다운받기 생성요청</a:t>
            </a:r>
            <a:endParaRPr lang="en-US" altLang="ko-KR" dirty="0">
              <a:solidFill>
                <a:srgbClr val="FF0000"/>
              </a:solidFill>
            </a:endParaRPr>
          </a:p>
          <a:p>
            <a:r>
              <a:rPr lang="ko-KR" altLang="en-US" dirty="0">
                <a:solidFill>
                  <a:srgbClr val="FF0000"/>
                </a:solidFill>
              </a:rPr>
              <a:t>주문자정보와 택배송장번호로 </a:t>
            </a:r>
            <a:endParaRPr lang="en-US" altLang="ko-KR" dirty="0">
              <a:solidFill>
                <a:srgbClr val="FF0000"/>
              </a:solidFill>
            </a:endParaRPr>
          </a:p>
          <a:p>
            <a:r>
              <a:rPr lang="ko-KR" altLang="en-US" dirty="0">
                <a:solidFill>
                  <a:srgbClr val="FF0000"/>
                </a:solidFill>
              </a:rPr>
              <a:t>일괄 송장 업로드</a:t>
            </a:r>
            <a:endParaRPr lang="en-US" altLang="ko-KR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7" y="686172"/>
            <a:ext cx="9106943" cy="439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D8CFF37-8847-499F-96B8-7E200F5CFAC5}"/>
              </a:ext>
            </a:extLst>
          </p:cNvPr>
          <p:cNvSpPr txBox="1"/>
          <p:nvPr/>
        </p:nvSpPr>
        <p:spPr>
          <a:xfrm>
            <a:off x="179512" y="190745"/>
            <a:ext cx="3400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택배송장</a:t>
            </a:r>
            <a:r>
              <a:rPr lang="ko-KR" altLang="en-US" dirty="0"/>
              <a:t> </a:t>
            </a:r>
            <a:r>
              <a:rPr lang="ko-KR" altLang="en-US" dirty="0" err="1"/>
              <a:t>일괄업로드</a:t>
            </a:r>
            <a:r>
              <a:rPr lang="en-US" altLang="ko-KR" dirty="0"/>
              <a:t>,</a:t>
            </a:r>
            <a:r>
              <a:rPr lang="ko-KR" altLang="en-US" dirty="0"/>
              <a:t> 다운받기</a:t>
            </a:r>
          </a:p>
        </p:txBody>
      </p:sp>
    </p:spTree>
    <p:extLst>
      <p:ext uri="{BB962C8B-B14F-4D97-AF65-F5344CB8AC3E}">
        <p14:creationId xmlns:p14="http://schemas.microsoft.com/office/powerpoint/2010/main" val="3984631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1B85F3B-F0C6-457E-993E-5B18ED014DB8}"/>
              </a:ext>
            </a:extLst>
          </p:cNvPr>
          <p:cNvSpPr txBox="1"/>
          <p:nvPr/>
        </p:nvSpPr>
        <p:spPr>
          <a:xfrm>
            <a:off x="3951812" y="5613215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7A7CCA-0F01-4116-B2D4-C2934E34C570}"/>
              </a:ext>
            </a:extLst>
          </p:cNvPr>
          <p:cNvSpPr txBox="1"/>
          <p:nvPr/>
        </p:nvSpPr>
        <p:spPr>
          <a:xfrm>
            <a:off x="179512" y="5640399"/>
            <a:ext cx="67585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미결제 관리</a:t>
            </a:r>
            <a:endParaRPr lang="en-US" altLang="ko-KR" dirty="0">
              <a:solidFill>
                <a:srgbClr val="FF0000"/>
              </a:solidFill>
            </a:endParaRPr>
          </a:p>
          <a:p>
            <a:r>
              <a:rPr lang="ko-KR" altLang="en-US" dirty="0">
                <a:solidFill>
                  <a:srgbClr val="FF0000"/>
                </a:solidFill>
              </a:rPr>
              <a:t>미결제 </a:t>
            </a:r>
            <a:r>
              <a:rPr lang="ko-KR" altLang="en-US" dirty="0" err="1">
                <a:solidFill>
                  <a:srgbClr val="FF0000"/>
                </a:solidFill>
              </a:rPr>
              <a:t>주문건</a:t>
            </a:r>
            <a:r>
              <a:rPr lang="ko-KR" altLang="en-US" dirty="0">
                <a:solidFill>
                  <a:srgbClr val="FF0000"/>
                </a:solidFill>
              </a:rPr>
              <a:t> 및 네이버페이 </a:t>
            </a:r>
            <a:r>
              <a:rPr lang="ko-KR" altLang="en-US" dirty="0" err="1">
                <a:solidFill>
                  <a:srgbClr val="FF0000"/>
                </a:solidFill>
              </a:rPr>
              <a:t>주문건</a:t>
            </a:r>
            <a:r>
              <a:rPr lang="ko-KR" altLang="en-US" dirty="0">
                <a:solidFill>
                  <a:srgbClr val="FF0000"/>
                </a:solidFill>
              </a:rPr>
              <a:t> 주문정보를 불러오지 못함</a:t>
            </a:r>
            <a:endParaRPr lang="en-US" altLang="ko-KR" dirty="0">
              <a:solidFill>
                <a:srgbClr val="FF0000"/>
              </a:solidFill>
            </a:endParaRPr>
          </a:p>
          <a:p>
            <a:r>
              <a:rPr lang="ko-KR" altLang="en-US" dirty="0" err="1">
                <a:solidFill>
                  <a:srgbClr val="FF0000"/>
                </a:solidFill>
              </a:rPr>
              <a:t>주문시</a:t>
            </a:r>
            <a:r>
              <a:rPr lang="ko-KR" altLang="en-US" dirty="0">
                <a:solidFill>
                  <a:srgbClr val="FF0000"/>
                </a:solidFill>
              </a:rPr>
              <a:t> 주문정보</a:t>
            </a:r>
            <a:r>
              <a:rPr lang="en-US" altLang="ko-KR" dirty="0">
                <a:solidFill>
                  <a:srgbClr val="FF0000"/>
                </a:solidFill>
              </a:rPr>
              <a:t>, </a:t>
            </a:r>
            <a:r>
              <a:rPr lang="ko-KR" altLang="en-US" dirty="0">
                <a:solidFill>
                  <a:srgbClr val="FF0000"/>
                </a:solidFill>
              </a:rPr>
              <a:t>결제정보 확인 가능하도록 요청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07ADD305-DF7C-4670-9236-7032487C40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0688"/>
            <a:ext cx="9144000" cy="45443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387E3CF-A50C-4880-B1E5-3CBD84999838}"/>
              </a:ext>
            </a:extLst>
          </p:cNvPr>
          <p:cNvSpPr txBox="1"/>
          <p:nvPr/>
        </p:nvSpPr>
        <p:spPr>
          <a:xfrm>
            <a:off x="179512" y="190745"/>
            <a:ext cx="3169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미결제 관리 </a:t>
            </a:r>
            <a:r>
              <a:rPr lang="en-US" altLang="ko-KR" dirty="0"/>
              <a:t>– </a:t>
            </a:r>
            <a:r>
              <a:rPr lang="ko-KR" altLang="en-US" dirty="0"/>
              <a:t>주문내역 확인</a:t>
            </a:r>
          </a:p>
        </p:txBody>
      </p:sp>
    </p:spTree>
    <p:extLst>
      <p:ext uri="{BB962C8B-B14F-4D97-AF65-F5344CB8AC3E}">
        <p14:creationId xmlns:p14="http://schemas.microsoft.com/office/powerpoint/2010/main" val="3106247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1B85F3B-F0C6-457E-993E-5B18ED014DB8}"/>
              </a:ext>
            </a:extLst>
          </p:cNvPr>
          <p:cNvSpPr txBox="1"/>
          <p:nvPr/>
        </p:nvSpPr>
        <p:spPr>
          <a:xfrm>
            <a:off x="3951812" y="5613215"/>
            <a:ext cx="266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021839-8584-43EA-88A7-3A4955D5B414}"/>
              </a:ext>
            </a:extLst>
          </p:cNvPr>
          <p:cNvSpPr txBox="1"/>
          <p:nvPr/>
        </p:nvSpPr>
        <p:spPr>
          <a:xfrm>
            <a:off x="3951812" y="6167045"/>
            <a:ext cx="48974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>
                <a:solidFill>
                  <a:srgbClr val="FF0000"/>
                </a:solidFill>
              </a:rPr>
              <a:t>택배사</a:t>
            </a:r>
            <a:r>
              <a:rPr lang="ko-KR" altLang="en-US" dirty="0">
                <a:solidFill>
                  <a:srgbClr val="FF0000"/>
                </a:solidFill>
              </a:rPr>
              <a:t> 정보 배송추적 열 삽입하여</a:t>
            </a:r>
            <a:endParaRPr lang="en-US" altLang="ko-KR" dirty="0">
              <a:solidFill>
                <a:srgbClr val="FF0000"/>
              </a:solidFill>
            </a:endParaRPr>
          </a:p>
          <a:p>
            <a:r>
              <a:rPr lang="ko-KR" altLang="en-US" dirty="0" err="1">
                <a:solidFill>
                  <a:srgbClr val="FF0000"/>
                </a:solidFill>
              </a:rPr>
              <a:t>배송완료된건은</a:t>
            </a:r>
            <a:r>
              <a:rPr lang="ko-KR" altLang="en-US" dirty="0">
                <a:solidFill>
                  <a:srgbClr val="FF0000"/>
                </a:solidFill>
              </a:rPr>
              <a:t> 자동으로 변경되게 처리 요청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5B0ADAD7-93C5-41BD-A709-350280AC5D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6" y="705834"/>
            <a:ext cx="8460432" cy="531545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9C9ED85-F5F9-475D-8AA3-163EB8852ACC}"/>
              </a:ext>
            </a:extLst>
          </p:cNvPr>
          <p:cNvSpPr txBox="1"/>
          <p:nvPr/>
        </p:nvSpPr>
        <p:spPr>
          <a:xfrm>
            <a:off x="179512" y="190745"/>
            <a:ext cx="3376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배송 관리 </a:t>
            </a:r>
            <a:r>
              <a:rPr lang="en-US" altLang="ko-KR" dirty="0"/>
              <a:t>-</a:t>
            </a:r>
            <a:r>
              <a:rPr lang="ko-KR" altLang="en-US" dirty="0"/>
              <a:t> 주문상태 자동연계</a:t>
            </a:r>
          </a:p>
        </p:txBody>
      </p:sp>
    </p:spTree>
    <p:extLst>
      <p:ext uri="{BB962C8B-B14F-4D97-AF65-F5344CB8AC3E}">
        <p14:creationId xmlns:p14="http://schemas.microsoft.com/office/powerpoint/2010/main" val="3262378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71</Words>
  <Application>Microsoft Office PowerPoint</Application>
  <PresentationFormat>화면 슬라이드 쇼(4:3)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7" baseType="lpstr">
      <vt:lpstr>맑은 고딕</vt:lpstr>
      <vt:lpstr>Arial</vt:lpstr>
      <vt:lpstr>Office 테마</vt:lpstr>
      <vt:lpstr>ㅅ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성우 김</cp:lastModifiedBy>
  <cp:revision>9</cp:revision>
  <dcterms:created xsi:type="dcterms:W3CDTF">2006-10-05T04:04:58Z</dcterms:created>
  <dcterms:modified xsi:type="dcterms:W3CDTF">2021-03-13T13:54:14Z</dcterms:modified>
</cp:coreProperties>
</file>