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F637-8F16-4112-B138-5268C7DAC0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76DC8-428C-4DAC-A59F-DB5C0E583DC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E47D9-CA40-4EF7-AF6E-C61E8C25963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ABBD9-DCB5-4320-8923-571A12F4587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FA88E-E0A0-49C8-98FB-55F8F539D44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1E1D0-7630-4D6C-A3EB-60D92A8267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6F7AF-CA48-48D1-BA88-886F186A8F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1D65C-2286-4C91-8D01-256A8855498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05425-4CAE-44C1-AD53-C75361A314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372ED-7853-4438-8193-0163DE428B3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F9175-1417-48F9-BC7B-0CB00210F0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689CE-23A3-4999-94DF-F60D3DA656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607B51C-A7BA-49BA-8CBC-D2A66298EEA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tunes.apple.com/kr/app/id398456030?mt=8" TargetMode="External"/><Relationship Id="rId2" Type="http://schemas.openxmlformats.org/officeDocument/2006/relationships/hyperlink" Target="http://testpay.kcp.co.kr/lds/smart_phone_linux_jsp/sample/card/order_card_1.jsp?AppUrl=KCPPaymentSDSample://card_pa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539750" y="404813"/>
            <a:ext cx="3281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dirty="0" smtClean="0"/>
              <a:t>휴대폰 </a:t>
            </a:r>
            <a:r>
              <a:rPr lang="ko-KR" altLang="en-US" dirty="0" smtClean="0"/>
              <a:t>계좌이체 </a:t>
            </a:r>
            <a:r>
              <a:rPr lang="ko-KR" altLang="en-US" dirty="0" smtClean="0"/>
              <a:t>샘플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아이폰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  <p:graphicFrame>
        <p:nvGraphicFramePr>
          <p:cNvPr id="2075" name="Group 27"/>
          <p:cNvGraphicFramePr>
            <a:graphicFrameLocks noGrp="1"/>
          </p:cNvGraphicFramePr>
          <p:nvPr/>
        </p:nvGraphicFramePr>
        <p:xfrm>
          <a:off x="611188" y="1628775"/>
          <a:ext cx="7993062" cy="1236663"/>
        </p:xfrm>
        <a:graphic>
          <a:graphicData uri="http://schemas.openxmlformats.org/drawingml/2006/table">
            <a:tbl>
              <a:tblPr/>
              <a:tblGrid>
                <a:gridCol w="1800225"/>
                <a:gridCol w="619283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내용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일반결제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아이폰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앱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계좌이체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에서 결제정보입력 웹호출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앱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호출 또는 카드사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인증웹호출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인증 후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아이폰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앱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계좌이체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으로 돌아와서 결제결과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웹호출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5" name="Text Box 21"/>
          <p:cNvSpPr txBox="1">
            <a:spLocks noChangeArrowheads="1"/>
          </p:cNvSpPr>
          <p:nvPr/>
        </p:nvSpPr>
        <p:spPr bwMode="auto">
          <a:xfrm>
            <a:off x="539750" y="976313"/>
            <a:ext cx="1382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구현방법</a:t>
            </a:r>
          </a:p>
        </p:txBody>
      </p:sp>
      <p:graphicFrame>
        <p:nvGraphicFramePr>
          <p:cNvPr id="2076" name="Group 28"/>
          <p:cNvGraphicFramePr>
            <a:graphicFrameLocks noGrp="1"/>
          </p:cNvGraphicFramePr>
          <p:nvPr/>
        </p:nvGraphicFramePr>
        <p:xfrm>
          <a:off x="611188" y="4729163"/>
          <a:ext cx="7993062" cy="1101726"/>
        </p:xfrm>
        <a:graphic>
          <a:graphicData uri="http://schemas.openxmlformats.org/drawingml/2006/table">
            <a:tbl>
              <a:tblPr/>
              <a:tblGrid>
                <a:gridCol w="1800225"/>
                <a:gridCol w="6192837"/>
              </a:tblGrid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내용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WEBVIEW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방식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아이폰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어플리케이션으로  개발하여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어플내에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내장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브라우져를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탑재하여  결제페이지 구성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80" name="Text Box 42"/>
          <p:cNvSpPr txBox="1">
            <a:spLocks noChangeArrowheads="1"/>
          </p:cNvSpPr>
          <p:nvPr/>
        </p:nvSpPr>
        <p:spPr bwMode="auto">
          <a:xfrm>
            <a:off x="468313" y="4214813"/>
            <a:ext cx="1382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2. </a:t>
            </a:r>
            <a:r>
              <a:rPr lang="ko-KR" altLang="en-US"/>
              <a:t>구현방식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6" name="Group 64"/>
          <p:cNvGraphicFramePr>
            <a:graphicFrameLocks noGrp="1"/>
          </p:cNvGraphicFramePr>
          <p:nvPr/>
        </p:nvGraphicFramePr>
        <p:xfrm>
          <a:off x="682625" y="847725"/>
          <a:ext cx="7993063" cy="5230813"/>
        </p:xfrm>
        <a:graphic>
          <a:graphicData uri="http://schemas.openxmlformats.org/drawingml/2006/table">
            <a:tbl>
              <a:tblPr/>
              <a:tblGrid>
                <a:gridCol w="1800225"/>
                <a:gridCol w="6192838"/>
              </a:tblGrid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내용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아이폰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1. iOS6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부터 쿠키 정책 설정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-(BOOL)application(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UIApplication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*)application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didFinishLaunchingWithOptions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:(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NDSictionary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*)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launchOption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{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ts val="7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    </a:t>
                      </a:r>
                      <a:r>
                        <a:rPr kumimoji="0" lang="en-US" altLang="ko-KR" sz="100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NSHTTPCookieStorage</a:t>
                      </a: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 *</a:t>
                      </a:r>
                      <a:r>
                        <a:rPr kumimoji="0" lang="en-US" altLang="ko-KR" sz="100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cookieStorage</a:t>
                      </a: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 = [</a:t>
                      </a:r>
                      <a:r>
                        <a:rPr kumimoji="0" lang="en-US" altLang="ko-KR" sz="100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NSHTTPCookieStorage</a:t>
                      </a: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 </a:t>
                      </a:r>
                      <a:r>
                        <a:rPr kumimoji="0" lang="en-US" altLang="ko-KR" sz="100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sharedHTTPCookieStorage</a:t>
                      </a: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];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ts val="7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           [</a:t>
                      </a:r>
                      <a:r>
                        <a:rPr kumimoji="0" lang="en-US" altLang="ko-KR" sz="100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cookieStorage</a:t>
                      </a: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 </a:t>
                      </a:r>
                      <a:r>
                        <a:rPr kumimoji="0" lang="en-US" altLang="ko-KR" sz="100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setCookieAcceptPolicy:NSHTTPCookieAcceptPolicyAlways</a:t>
                      </a:r>
                      <a:r>
                        <a:rPr kumimoji="0" lang="en-US" altLang="ko-KR" sz="10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굴림" charset="-127"/>
                          <a:cs typeface="Arial" charset="0"/>
                          <a:sym typeface="Arial" charset="0"/>
                        </a:rPr>
                        <a:t>];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ts val="7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}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호출 주소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테스트 주소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결제정보입력 웹 호출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hlinkClick r:id="rId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  <a:hlinkClick r:id="rId2"/>
                        </a:rPr>
                        <a:t>http://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  <a:hlinkClick r:id="rId2"/>
                        </a:rPr>
                        <a:t>testpay.kcp.co.kr/lds/smart_phone_linux_jsp/sample/acnt/order_acnt_app.jsp?AppUrl=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  <a:hlinkClick r:id="rId2"/>
                        </a:rPr>
                        <a:t>사용할앱의스키마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  <a:hlinkClick r:id="rId2"/>
                        </a:rPr>
                        <a:t>://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  <a:hlinkClick r:id="rId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앱스토어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주소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  <a:hlinkClick r:id="rId3"/>
                        </a:rPr>
                        <a:t>http://itunes.apple.com/kr/app/id398456030?mt=8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3. BANKPAY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스키마를 통한 호출 방법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Kftc-bankpay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://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eftpay?callbackfunc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=KCPAcntSample://payResult?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파라미터값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&amp;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웹 페이지를 불러오는데 조금 느릴 수 있습니다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*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이상한 부분이 있으면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070-7595-1242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로 전화주세요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5" name="Text Box 40"/>
          <p:cNvSpPr txBox="1">
            <a:spLocks noChangeArrowheads="1"/>
          </p:cNvSpPr>
          <p:nvPr/>
        </p:nvSpPr>
        <p:spPr bwMode="auto">
          <a:xfrm>
            <a:off x="539750" y="333375"/>
            <a:ext cx="1839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/>
              <a:t>3. </a:t>
            </a:r>
            <a:r>
              <a:rPr lang="ko-KR" altLang="en-US"/>
              <a:t>개발유의사항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2" name="Group 16"/>
          <p:cNvGraphicFramePr>
            <a:graphicFrameLocks noGrp="1"/>
          </p:cNvGraphicFramePr>
          <p:nvPr>
            <p:ph/>
          </p:nvPr>
        </p:nvGraphicFramePr>
        <p:xfrm>
          <a:off x="457200" y="804863"/>
          <a:ext cx="8229600" cy="5720481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720481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1.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웹뷰에서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아래주소 호출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http://testpay.kcp.co.kr/lds/smart_phone_linux_jsp/sample/acnt/order_acnt_app.jsp?AppUrl=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KCPAcntSample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://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  *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빨간색은 해당  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앱의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스키마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2. BANKPAY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앱이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설치되어 있을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경우 스키마를 통한 호출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Kftc-bankpay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://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eftpay?callbackfunc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=KCPAcntSample://payResult?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&amp;approve_no=22000015&amp;serial_no=9999999&amp;receipt_yn=N&amp;amount=1000&amp;firm_name=KCP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&amp;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*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빨간색은  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ISP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앱의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스키마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 *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녹색은 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웹에서 넘겨받은 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파라미터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3.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완료 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후 해당 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앱으로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돌아옴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아래 함수에서 호출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)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- (BOOL)application:(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UIApplication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*)application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handleOpenURL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:(NSURL *)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url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{        // </a:t>
                      </a:r>
                      <a:r>
                        <a:rPr kumimoji="1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금결원으로부터</a:t>
                      </a:r>
                      <a:r>
                        <a:rPr kumimoji="1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받은 결과값 분석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*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urlstring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[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url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absoluteString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];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*response = [[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urlstring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componentsSeparatedByString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:@"??"] objectAtIndex:1]; 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NSRange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range_code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[response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rangeOfString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:@"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bankpaycode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"];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NSRange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range_value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[response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rangeOfString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:@"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"]; 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NSInteger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bankpaycode_pos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range_code.location+range_code.length+1;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NSInteger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bankpaycode_length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range_value.location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- (bankpaycode_pos+1); 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NSInteger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bankpayvalue_pos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range_value.location+range_value.length+1;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NSInteger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bankpayvalue_length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 ([response length] -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bankpayvalue_pos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); 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*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bankpaycode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=[response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substringWithRange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:(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NSRange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){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bankpaycode_pos,bankpaycode_length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}];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NSString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*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=[response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substringWithRange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:(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NSRange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){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bankpayvalue_pos,bankpayvalue_length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}];     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[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viewController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callJavascript:bankpaycode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bankpayvalue:bankpayvalue</a:t>
                      </a: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]; 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    return YES;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}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4" name="Text Box 17"/>
          <p:cNvSpPr txBox="1">
            <a:spLocks noChangeArrowheads="1"/>
          </p:cNvSpPr>
          <p:nvPr/>
        </p:nvSpPr>
        <p:spPr bwMode="auto">
          <a:xfrm>
            <a:off x="303213" y="338138"/>
            <a:ext cx="938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/>
              <a:t> </a:t>
            </a:r>
            <a:r>
              <a:rPr lang="ko-KR" altLang="en-US" b="1" dirty="0" err="1" smtClean="0"/>
              <a:t>사용예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2" name="Group 16"/>
          <p:cNvGraphicFramePr>
            <a:graphicFrameLocks noGrp="1"/>
          </p:cNvGraphicFramePr>
          <p:nvPr>
            <p:ph/>
          </p:nvPr>
        </p:nvGraphicFramePr>
        <p:xfrm>
          <a:off x="457200" y="804863"/>
          <a:ext cx="8229600" cy="5720481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720481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4.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자바스크립트 실행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-(void)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callJavascript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:(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NSString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*)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bankpaycode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bankpayvalue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:(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NSString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*)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bankpayvalue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{    // KCP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Javascript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에 금결원으로부터 받은 결과값 전달      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NSString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*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javascript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= [[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NSString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alloc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]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initWithFormat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:@"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KCP_App_script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('%@', '%@')",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bankpaycode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bankpayvalue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]; 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// KCP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javascript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실행   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[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webView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stringByEvaluatingJavaScriptFromString:javascript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];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  <a:cs typeface="+mn-cs"/>
                        </a:rPr>
                        <a:t>}</a:t>
                      </a:r>
                      <a:endParaRPr kumimoji="1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4" name="Text Box 17"/>
          <p:cNvSpPr txBox="1">
            <a:spLocks noChangeArrowheads="1"/>
          </p:cNvSpPr>
          <p:nvPr/>
        </p:nvSpPr>
        <p:spPr bwMode="auto">
          <a:xfrm>
            <a:off x="303213" y="338138"/>
            <a:ext cx="938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/>
              <a:t> </a:t>
            </a:r>
            <a:r>
              <a:rPr lang="ko-KR" altLang="en-US" b="1" dirty="0" err="1" smtClean="0"/>
              <a:t>사용예</a:t>
            </a:r>
            <a:endParaRPr lang="ko-KR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392</Words>
  <Application>Microsoft Office PowerPoint</Application>
  <PresentationFormat>화면 슬라이드 쇼(4:3)</PresentationFormat>
  <Paragraphs>75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기본 디자인</vt:lpstr>
      <vt:lpstr>슬라이드 1</vt:lpstr>
      <vt:lpstr>슬라이드 2</vt:lpstr>
      <vt:lpstr>슬라이드 3</vt:lpstr>
      <vt:lpstr>슬라이드 4</vt:lpstr>
    </vt:vector>
  </TitlesOfParts>
  <Company>KOREA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polaris</dc:creator>
  <cp:lastModifiedBy>hunsic. Kang</cp:lastModifiedBy>
  <cp:revision>52</cp:revision>
  <dcterms:created xsi:type="dcterms:W3CDTF">2010-10-08T06:59:01Z</dcterms:created>
  <dcterms:modified xsi:type="dcterms:W3CDTF">2012-09-26T02:13:41Z</dcterms:modified>
</cp:coreProperties>
</file>