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AD6E9-6305-4A72-94A0-70AAC67F68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FCB38-583D-41F3-8B96-724795BF29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7DA16-A041-4A8E-8DE2-7FE930C1C86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AD03E-471B-4790-8222-D0DA0C29ED4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863E-F849-4F90-B8A5-34E70C3C6C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EACF8-767C-4900-A627-72DBC897AF7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8397-42A3-4ECC-8BC0-DAAC74C8D4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22C6-07ED-4F1A-B6E2-684C60790F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E59A8-4621-4641-B3F0-2582566002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E95B7-F5A5-44FA-A58A-681075A0B1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FA0D1-E7C7-4BA2-B712-D6991F301C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1275D-C54E-41BE-8337-8720DF0DA7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8E932A3-81C4-455D-A19C-3EEE48FAA08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evpggw.kcp.co.kr:8100/app.do?ActionResult=app&amp;approval_key=%25@&amp;AppUrl=true" TargetMode="External"/><Relationship Id="rId2" Type="http://schemas.openxmlformats.org/officeDocument/2006/relationships/hyperlink" Target="http://testpay.kcp.co.kr/lds/smart_phone_linux_jsp/sample/card/order_card_1.jsp?AppUrl=KCPPaymentSDSample://card_pa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mpay.kcp.co.kr/app.do?ActionResult=app&amp;approval_key=%25@&amp;AppUrl=tru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pggw.kcp.co.kr:8100/app.do?ActionResult=app&amp;approval_key=%25@&amp;AppUrl=true" TargetMode="External"/><Relationship Id="rId2" Type="http://schemas.openxmlformats.org/officeDocument/2006/relationships/hyperlink" Target="http://itunes.apple.com/kr/app/mobail-anjeongyeolje-isp/id369125087?mt=8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tunes.apple.com/us/app/paypin-peipin/id490896496?ls=1&amp;mt=8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539750" y="404813"/>
            <a:ext cx="3686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>
                <a:ea typeface="맑은 고딕" pitchFamily="50" charset="-127"/>
              </a:rPr>
              <a:t>휴대폰 일반카드결제 샘플</a:t>
            </a:r>
            <a:r>
              <a:rPr lang="en-US" altLang="ko-KR">
                <a:ea typeface="맑은 고딕" pitchFamily="50" charset="-127"/>
              </a:rPr>
              <a:t>(</a:t>
            </a:r>
            <a:r>
              <a:rPr lang="ko-KR" altLang="en-US">
                <a:ea typeface="맑은 고딕" pitchFamily="50" charset="-127"/>
              </a:rPr>
              <a:t>아이폰</a:t>
            </a:r>
            <a:r>
              <a:rPr lang="en-US" altLang="ko-KR">
                <a:ea typeface="맑은 고딕" pitchFamily="50" charset="-127"/>
              </a:rPr>
              <a:t>)</a:t>
            </a:r>
          </a:p>
        </p:txBody>
      </p:sp>
      <p:graphicFrame>
        <p:nvGraphicFramePr>
          <p:cNvPr id="2075" name="Group 27"/>
          <p:cNvGraphicFramePr>
            <a:graphicFrameLocks noGrp="1"/>
          </p:cNvGraphicFramePr>
          <p:nvPr/>
        </p:nvGraphicFramePr>
        <p:xfrm>
          <a:off x="611188" y="1628775"/>
          <a:ext cx="7993062" cy="1236663"/>
        </p:xfrm>
        <a:graphic>
          <a:graphicData uri="http://schemas.openxmlformats.org/drawingml/2006/table">
            <a:tbl>
              <a:tblPr/>
              <a:tblGrid>
                <a:gridCol w="1800225"/>
                <a:gridCol w="619283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일반결제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아이폰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일반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카드결제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에서 결제정보입력 웹호출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ISP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호출 또는 카드사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인증웹호출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 후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아이폰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일반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카드결제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으로 돌아와서 결제결과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웹호출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9" name="Text Box 21"/>
          <p:cNvSpPr txBox="1">
            <a:spLocks noChangeArrowheads="1"/>
          </p:cNvSpPr>
          <p:nvPr/>
        </p:nvSpPr>
        <p:spPr bwMode="auto">
          <a:xfrm>
            <a:off x="539750" y="976313"/>
            <a:ext cx="135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ea typeface="맑은 고딕" pitchFamily="50" charset="-127"/>
              </a:rPr>
              <a:t>1. </a:t>
            </a:r>
            <a:r>
              <a:rPr lang="ko-KR" altLang="en-US">
                <a:ea typeface="맑은 고딕" pitchFamily="50" charset="-127"/>
              </a:rPr>
              <a:t>구현방법</a:t>
            </a:r>
          </a:p>
        </p:txBody>
      </p:sp>
      <p:graphicFrame>
        <p:nvGraphicFramePr>
          <p:cNvPr id="2076" name="Group 28"/>
          <p:cNvGraphicFramePr>
            <a:graphicFrameLocks noGrp="1"/>
          </p:cNvGraphicFramePr>
          <p:nvPr/>
        </p:nvGraphicFramePr>
        <p:xfrm>
          <a:off x="611188" y="4729163"/>
          <a:ext cx="7993062" cy="1101726"/>
        </p:xfrm>
        <a:graphic>
          <a:graphicData uri="http://schemas.openxmlformats.org/drawingml/2006/table">
            <a:tbl>
              <a:tblPr/>
              <a:tblGrid>
                <a:gridCol w="1800225"/>
                <a:gridCol w="6192837"/>
              </a:tblGrid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WEBVIEW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방식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아이폰 어플리케이션으로  개발하여  어플내에 내장 브라우져를 탑재하여  결제페이지 구성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1" name="Text Box 42"/>
          <p:cNvSpPr txBox="1">
            <a:spLocks noChangeArrowheads="1"/>
          </p:cNvSpPr>
          <p:nvPr/>
        </p:nvSpPr>
        <p:spPr bwMode="auto">
          <a:xfrm>
            <a:off x="468313" y="4214813"/>
            <a:ext cx="135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ea typeface="맑은 고딕" pitchFamily="50" charset="-127"/>
              </a:rPr>
              <a:t>2. </a:t>
            </a:r>
            <a:r>
              <a:rPr lang="ko-KR" altLang="en-US">
                <a:ea typeface="맑은 고딕" pitchFamily="50" charset="-127"/>
              </a:rPr>
              <a:t>구현방식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6" name="Group 64"/>
          <p:cNvGraphicFramePr>
            <a:graphicFrameLocks noGrp="1"/>
          </p:cNvGraphicFramePr>
          <p:nvPr/>
        </p:nvGraphicFramePr>
        <p:xfrm>
          <a:off x="682625" y="847725"/>
          <a:ext cx="7993063" cy="5230813"/>
        </p:xfrm>
        <a:graphic>
          <a:graphicData uri="http://schemas.openxmlformats.org/drawingml/2006/table">
            <a:tbl>
              <a:tblPr/>
              <a:tblGrid>
                <a:gridCol w="1800225"/>
                <a:gridCol w="6192838"/>
              </a:tblGrid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아이폰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호출 주소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테스트 주소 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결제정보입력 웹 호출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hlinkClick r:id="rId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http://testpay.kcp.co.kr/lds/smart_phone_linux_jsp/sample/card/order_card_1.jsp?AppUrl=KCPPaymentSDSample://card_pay?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결제결과 웹 호출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https://devpggw.kcp.co.kr:8100/app.do?ActionResult=app&amp;approval_key=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%@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&amp;AppUrl=true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리얼주소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결제정보입력 웹 호출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hlinkClick r:id="rId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https://testpay.kcp.co.kr/lds/smart_phone_linux_jsp/sample/card/order_card_1.jsp?AppUrl=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KCPPaymentSDSample://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card_pay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결제결과 웹 호출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4"/>
                        </a:rPr>
                        <a:t>https://smpay.kcp.co.kr/app.do?ActionResult=app&amp;approval_key=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4"/>
                        </a:rPr>
                        <a:t>%@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4"/>
                        </a:rPr>
                        <a:t>&amp;AppUrl=true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쿠키정책 설정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NSHTTPCookieStorage *cookieStorage = [NSHTTPCookieStorage sharedHTTPCookieStorage];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[cookieStorage setCookieAcceptPolicy:NSHTTPCookieAcceptPolicyAlways];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웹 페이지를 불러오는데 조금 느릴 수 있습니다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페이핀 연동 관련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PayPin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앱에서 웹페이지 전환시키는 것을 방지하는 부분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if([eventStr rangeOfString:@”/jsp/IPHONE_response.jsp”].location != NSNotFound) return NO;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Text Box 40"/>
          <p:cNvSpPr txBox="1">
            <a:spLocks noChangeArrowheads="1"/>
          </p:cNvSpPr>
          <p:nvPr/>
        </p:nvSpPr>
        <p:spPr bwMode="auto">
          <a:xfrm>
            <a:off x="539750" y="333375"/>
            <a:ext cx="1839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>
                <a:latin typeface="굴림" charset="-127"/>
              </a:rPr>
              <a:t>3. </a:t>
            </a:r>
            <a:r>
              <a:rPr lang="ko-KR" altLang="en-US">
                <a:latin typeface="굴림" charset="-127"/>
              </a:rPr>
              <a:t>개발유의사항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3" name="Group 9"/>
          <p:cNvGraphicFramePr>
            <a:graphicFrameLocks noGrp="1"/>
          </p:cNvGraphicFramePr>
          <p:nvPr>
            <p:ph/>
          </p:nvPr>
        </p:nvGraphicFramePr>
        <p:xfrm>
          <a:off x="457200" y="804863"/>
          <a:ext cx="8229600" cy="573024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57688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웹뷰에서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아래주소 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http://testpay.kcp.co.kr/lds/smart_phone_linux_jsp/sample/card/order_card_1.jsp?AppUrl=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testKCPCardSample://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card_pay?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*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빨간색은 해당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앱의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스키마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신용카드결제 페이지에서  설치를 눌렀을 때 호출되는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URL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itms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-apps://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itunes.apple.com/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kr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/app/id369125087?mt=8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또는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itms-appss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://itunes.apple.com/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kr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/app/id369125087?mt=8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ISP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앱스토어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전체 주소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http://itunes.apple.com/kr/app/mobail-anjeongyeolje-isp/id369125087?mt=8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(* ISP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인증이 아닌 경우 이하 무시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설치되어 있을 경우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호출시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아래주소 호출됨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ispmobile://TID=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20120531040433,P0010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빨간색은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앱의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스키마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*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녹색은 거래번호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사이트코드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완료 후 해당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앱으로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돌아옴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아래 함수에서 호출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주소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-&gt;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KCPPaymentSDSample://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card_pay?&amp;approval_key=1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U4o7afhafcialhfilsan.RSGsgm.fasdfasfas5ei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0000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빨간색은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앱의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스키마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*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녹색은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승인키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- (BOOL)application:(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UIApplication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*)application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handleOpenURL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:(NSURL *)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url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{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self.window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= [[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UIWindow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alloc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initWithFrame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:[[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UIScreen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mainScreen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 bounds]];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// Override point for customization after application launch.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return YES;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}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번 주소의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승인키를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아래 주소에 넣어서 호출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https://devpggw.kcp.co.kr:8100/app.do?ActionResult=app&amp;approval_key=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%@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3"/>
                        </a:rPr>
                        <a:t>&amp;AppUrl=true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주의사항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ISP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와 페이핀 프로세스는 동일하지 않습니다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페이핀은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KCP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웹에서 처리를 하기 때문에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ISP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처리로직인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위의 부분과 무관합니다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1" name="Text Box 17"/>
          <p:cNvSpPr txBox="1">
            <a:spLocks noChangeArrowheads="1"/>
          </p:cNvSpPr>
          <p:nvPr/>
        </p:nvSpPr>
        <p:spPr bwMode="auto">
          <a:xfrm>
            <a:off x="303213" y="338138"/>
            <a:ext cx="14702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ea typeface="맑은 고딕" pitchFamily="50" charset="-127"/>
              </a:rPr>
              <a:t> </a:t>
            </a:r>
            <a:r>
              <a:rPr lang="ko-KR" altLang="en-US" b="1" dirty="0" err="1" smtClean="0">
                <a:ea typeface="맑은 고딕" pitchFamily="50" charset="-127"/>
              </a:rPr>
              <a:t>사용예</a:t>
            </a:r>
            <a:r>
              <a:rPr lang="en-US" altLang="ko-KR" b="1" dirty="0" smtClean="0">
                <a:ea typeface="맑은 고딕" pitchFamily="50" charset="-127"/>
              </a:rPr>
              <a:t>(ISP)</a:t>
            </a:r>
            <a:endParaRPr lang="ko-KR" altLang="en-US" b="1" dirty="0"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3" name="Group 9"/>
          <p:cNvGraphicFramePr>
            <a:graphicFrameLocks noGrp="1"/>
          </p:cNvGraphicFramePr>
          <p:nvPr>
            <p:ph/>
          </p:nvPr>
        </p:nvGraphicFramePr>
        <p:xfrm>
          <a:off x="457200" y="804863"/>
          <a:ext cx="8258204" cy="5576888"/>
        </p:xfrm>
        <a:graphic>
          <a:graphicData uri="http://schemas.openxmlformats.org/drawingml/2006/table">
            <a:tbl>
              <a:tblPr/>
              <a:tblGrid>
                <a:gridCol w="8258204"/>
              </a:tblGrid>
              <a:tr h="557688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신용카드 결제 페이지에서 설치를 눌렀을 때 호출되는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URL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itms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-apps://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itunes.apple.com/us/app/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paypin-peipin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/id490896496?ls=1&amp;mt=8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또는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itms-appss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://itunes.apple.com/us/app/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paypin-peipin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/id490896496?ls=1&amp;mt=8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PayPin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앱스토어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전체 주소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hlinkClick r:id="rId2"/>
                        </a:rPr>
                        <a:t>http://itunes.apple.com/us/app/paypin-peipin/id490896496?ls=1&amp;mt=8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PayPin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앱이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설치되어 있을 경우 호출 시 아래주소 호출됨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예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paypin://MP_2APP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? 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pgOrgnCd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=4010&amp;pgMctId=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testcorp&amp;pgDlNo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=12060151095&amp;entRegNo=3145326784&amp;mctNm=A2ATestMall&amp;payAt=1004&amp;mobNo=&amp;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noIntInstm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quotaInstm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paymesTpCd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ccoCd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pdtNm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=%ED%85%8C%EC%8A%A4%ED%8A%B8%EC%83%81%ED%92%88&amp;istMm=&amp;alias=&amp;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paymesPsCd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ALL&amp;eventCd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cashReceiptUseYn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Y&amp;Reserved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=&amp;</a:t>
                      </a:r>
                      <a:r>
                        <a:rPr lang="en-US" altLang="ko-KR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certReturnUrl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=http://dev.paypin.co.kr/spayweb/jsp/pay/A2ATest.jsp&amp;returnUrl=http://dev.paypin.co.kr/spayweb/jsp/pay/A2ATest.jsp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1" lang="ko-KR" alt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페이핀</a:t>
                      </a:r>
                      <a:r>
                        <a:rPr kumimoji="1" lang="ko-KR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호출 시 필수 값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웹에서 리턴 받는 값을 그대로 호출 시  사용</a:t>
                      </a:r>
                      <a:r>
                        <a:rPr kumimoji="1" lang="en-US" altLang="ko-KR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1" lang="ko-KR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1" name="Text Box 17"/>
          <p:cNvSpPr txBox="1">
            <a:spLocks noChangeArrowheads="1"/>
          </p:cNvSpPr>
          <p:nvPr/>
        </p:nvSpPr>
        <p:spPr bwMode="auto">
          <a:xfrm>
            <a:off x="303213" y="338138"/>
            <a:ext cx="18582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ea typeface="맑은 고딕" pitchFamily="50" charset="-127"/>
              </a:rPr>
              <a:t> </a:t>
            </a:r>
            <a:r>
              <a:rPr lang="ko-KR" altLang="en-US" b="1" dirty="0" err="1" smtClean="0">
                <a:ea typeface="맑은 고딕" pitchFamily="50" charset="-127"/>
              </a:rPr>
              <a:t>사용예</a:t>
            </a:r>
            <a:r>
              <a:rPr lang="en-US" altLang="ko-KR" b="1" dirty="0" smtClean="0">
                <a:ea typeface="맑은 고딕" pitchFamily="50" charset="-127"/>
              </a:rPr>
              <a:t>(</a:t>
            </a:r>
            <a:r>
              <a:rPr lang="en-US" altLang="ko-KR" b="1" dirty="0" err="1" smtClean="0">
                <a:ea typeface="맑은 고딕" pitchFamily="50" charset="-127"/>
              </a:rPr>
              <a:t>PayPin</a:t>
            </a:r>
            <a:r>
              <a:rPr lang="en-US" altLang="ko-KR" b="1" dirty="0" smtClean="0">
                <a:ea typeface="맑은 고딕" pitchFamily="50" charset="-127"/>
              </a:rPr>
              <a:t>)</a:t>
            </a:r>
            <a:endParaRPr lang="ko-KR" altLang="en-US" b="1" dirty="0"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443</Words>
  <Application>Microsoft Office PowerPoint</Application>
  <PresentationFormat>화면 슬라이드 쇼(4:3)</PresentationFormat>
  <Paragraphs>82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기본 디자인</vt:lpstr>
      <vt:lpstr>슬라이드 1</vt:lpstr>
      <vt:lpstr>슬라이드 2</vt:lpstr>
      <vt:lpstr>슬라이드 3</vt:lpstr>
      <vt:lpstr>슬라이드 4</vt:lpstr>
    </vt:vector>
  </TitlesOfParts>
  <Company>KOREA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polaris</dc:creator>
  <cp:lastModifiedBy>김학준</cp:lastModifiedBy>
  <cp:revision>61</cp:revision>
  <dcterms:created xsi:type="dcterms:W3CDTF">2010-10-08T06:59:01Z</dcterms:created>
  <dcterms:modified xsi:type="dcterms:W3CDTF">2013-12-10T01:27:40Z</dcterms:modified>
</cp:coreProperties>
</file>